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9" r:id="rId7"/>
    <p:sldId id="272" r:id="rId8"/>
    <p:sldId id="273" r:id="rId9"/>
    <p:sldId id="258" r:id="rId10"/>
    <p:sldId id="264" r:id="rId11"/>
    <p:sldId id="276" r:id="rId12"/>
    <p:sldId id="277" r:id="rId13"/>
    <p:sldId id="262" r:id="rId14"/>
    <p:sldId id="278" r:id="rId15"/>
    <p:sldId id="279" r:id="rId16"/>
    <p:sldId id="280" r:id="rId17"/>
    <p:sldId id="281" r:id="rId18"/>
    <p:sldId id="282" r:id="rId19"/>
    <p:sldId id="283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Boyden" userId="50544bd2-7e27-4858-8dfd-217f4f56e327" providerId="ADAL" clId="{3600A7D6-8EA0-4B3E-9B0F-208FD3FFB896}"/>
    <pc:docChg chg="custSel addSld delSld modSld">
      <pc:chgData name="Elizabeth Boyden" userId="50544bd2-7e27-4858-8dfd-217f4f56e327" providerId="ADAL" clId="{3600A7D6-8EA0-4B3E-9B0F-208FD3FFB896}" dt="2025-01-07T08:02:53.225" v="590" actId="1076"/>
      <pc:docMkLst>
        <pc:docMk/>
      </pc:docMkLst>
      <pc:sldChg chg="addSp delSp modSp">
        <pc:chgData name="Elizabeth Boyden" userId="50544bd2-7e27-4858-8dfd-217f4f56e327" providerId="ADAL" clId="{3600A7D6-8EA0-4B3E-9B0F-208FD3FFB896}" dt="2025-01-07T07:45:05.756" v="11" actId="14100"/>
        <pc:sldMkLst>
          <pc:docMk/>
          <pc:sldMk cId="135697196" sldId="257"/>
        </pc:sldMkLst>
        <pc:picChg chg="add mod">
          <ac:chgData name="Elizabeth Boyden" userId="50544bd2-7e27-4858-8dfd-217f4f56e327" providerId="ADAL" clId="{3600A7D6-8EA0-4B3E-9B0F-208FD3FFB896}" dt="2025-01-07T07:45:05.756" v="11" actId="14100"/>
          <ac:picMkLst>
            <pc:docMk/>
            <pc:sldMk cId="135697196" sldId="257"/>
            <ac:picMk id="4" creationId="{8A05EAE1-1BC3-473D-A6B6-B311CD3BA13F}"/>
          </ac:picMkLst>
        </pc:picChg>
        <pc:picChg chg="del">
          <ac:chgData name="Elizabeth Boyden" userId="50544bd2-7e27-4858-8dfd-217f4f56e327" providerId="ADAL" clId="{3600A7D6-8EA0-4B3E-9B0F-208FD3FFB896}" dt="2025-01-07T07:43:59.277" v="0" actId="478"/>
          <ac:picMkLst>
            <pc:docMk/>
            <pc:sldMk cId="135697196" sldId="257"/>
            <ac:picMk id="5" creationId="{6855F1A6-C6F7-4BC0-A356-0456E0D1D183}"/>
          </ac:picMkLst>
        </pc:picChg>
      </pc:sldChg>
      <pc:sldChg chg="addSp delSp modSp">
        <pc:chgData name="Elizabeth Boyden" userId="50544bd2-7e27-4858-8dfd-217f4f56e327" providerId="ADAL" clId="{3600A7D6-8EA0-4B3E-9B0F-208FD3FFB896}" dt="2025-01-07T07:50:59.937" v="89" actId="14100"/>
        <pc:sldMkLst>
          <pc:docMk/>
          <pc:sldMk cId="2402343457" sldId="258"/>
        </pc:sldMkLst>
        <pc:spChg chg="mod">
          <ac:chgData name="Elizabeth Boyden" userId="50544bd2-7e27-4858-8dfd-217f4f56e327" providerId="ADAL" clId="{3600A7D6-8EA0-4B3E-9B0F-208FD3FFB896}" dt="2025-01-07T07:50:48.454" v="82" actId="20577"/>
          <ac:spMkLst>
            <pc:docMk/>
            <pc:sldMk cId="2402343457" sldId="258"/>
            <ac:spMk id="2" creationId="{3C7BB5A6-4EC0-45F5-9856-0E8AC299B667}"/>
          </ac:spMkLst>
        </pc:spChg>
        <pc:spChg chg="del">
          <ac:chgData name="Elizabeth Boyden" userId="50544bd2-7e27-4858-8dfd-217f4f56e327" providerId="ADAL" clId="{3600A7D6-8EA0-4B3E-9B0F-208FD3FFB896}" dt="2025-01-07T07:50:55.661" v="86" actId="478"/>
          <ac:spMkLst>
            <pc:docMk/>
            <pc:sldMk cId="2402343457" sldId="258"/>
            <ac:spMk id="3" creationId="{2788CC46-EBF0-4CDC-A737-75A0D7A3DDE9}"/>
          </ac:spMkLst>
        </pc:spChg>
        <pc:spChg chg="del">
          <ac:chgData name="Elizabeth Boyden" userId="50544bd2-7e27-4858-8dfd-217f4f56e327" providerId="ADAL" clId="{3600A7D6-8EA0-4B3E-9B0F-208FD3FFB896}" dt="2025-01-07T07:50:53.178" v="83" actId="478"/>
          <ac:spMkLst>
            <pc:docMk/>
            <pc:sldMk cId="2402343457" sldId="258"/>
            <ac:spMk id="7" creationId="{99CF3394-8EBD-4BC5-BEBC-09F7BA7035AF}"/>
          </ac:spMkLst>
        </pc:spChg>
        <pc:picChg chg="del">
          <ac:chgData name="Elizabeth Boyden" userId="50544bd2-7e27-4858-8dfd-217f4f56e327" providerId="ADAL" clId="{3600A7D6-8EA0-4B3E-9B0F-208FD3FFB896}" dt="2025-01-07T07:50:53.907" v="84" actId="478"/>
          <ac:picMkLst>
            <pc:docMk/>
            <pc:sldMk cId="2402343457" sldId="258"/>
            <ac:picMk id="4" creationId="{2D866DCD-F98C-4337-80A5-A45987F4D9FE}"/>
          </ac:picMkLst>
        </pc:picChg>
        <pc:picChg chg="add mod">
          <ac:chgData name="Elizabeth Boyden" userId="50544bd2-7e27-4858-8dfd-217f4f56e327" providerId="ADAL" clId="{3600A7D6-8EA0-4B3E-9B0F-208FD3FFB896}" dt="2025-01-07T07:50:59.937" v="89" actId="14100"/>
          <ac:picMkLst>
            <pc:docMk/>
            <pc:sldMk cId="2402343457" sldId="258"/>
            <ac:picMk id="5" creationId="{B3DF50DC-0B29-440D-9013-CC51124C8C77}"/>
          </ac:picMkLst>
        </pc:picChg>
        <pc:picChg chg="del">
          <ac:chgData name="Elizabeth Boyden" userId="50544bd2-7e27-4858-8dfd-217f4f56e327" providerId="ADAL" clId="{3600A7D6-8EA0-4B3E-9B0F-208FD3FFB896}" dt="2025-01-07T07:50:54.221" v="85" actId="478"/>
          <ac:picMkLst>
            <pc:docMk/>
            <pc:sldMk cId="2402343457" sldId="258"/>
            <ac:picMk id="6" creationId="{0229D637-6EE1-4018-8D39-6DF0790D815E}"/>
          </ac:picMkLst>
        </pc:picChg>
      </pc:sldChg>
      <pc:sldChg chg="delSp del">
        <pc:chgData name="Elizabeth Boyden" userId="50544bd2-7e27-4858-8dfd-217f4f56e327" providerId="ADAL" clId="{3600A7D6-8EA0-4B3E-9B0F-208FD3FFB896}" dt="2025-01-07T07:53:06.711" v="120" actId="2696"/>
        <pc:sldMkLst>
          <pc:docMk/>
          <pc:sldMk cId="2569060401" sldId="261"/>
        </pc:sldMkLst>
        <pc:picChg chg="del">
          <ac:chgData name="Elizabeth Boyden" userId="50544bd2-7e27-4858-8dfd-217f4f56e327" providerId="ADAL" clId="{3600A7D6-8EA0-4B3E-9B0F-208FD3FFB896}" dt="2025-01-07T07:50:41.624" v="63" actId="478"/>
          <ac:picMkLst>
            <pc:docMk/>
            <pc:sldMk cId="2569060401" sldId="261"/>
            <ac:picMk id="3" creationId="{EF3C57A2-52DE-4D27-9A53-D90B7AA32588}"/>
          </ac:picMkLst>
        </pc:picChg>
      </pc:sldChg>
      <pc:sldChg chg="addSp delSp modSp">
        <pc:chgData name="Elizabeth Boyden" userId="50544bd2-7e27-4858-8dfd-217f4f56e327" providerId="ADAL" clId="{3600A7D6-8EA0-4B3E-9B0F-208FD3FFB896}" dt="2025-01-07T07:55:08.847" v="226" actId="1076"/>
        <pc:sldMkLst>
          <pc:docMk/>
          <pc:sldMk cId="1793665198" sldId="262"/>
        </pc:sldMkLst>
        <pc:spChg chg="mod">
          <ac:chgData name="Elizabeth Boyden" userId="50544bd2-7e27-4858-8dfd-217f4f56e327" providerId="ADAL" clId="{3600A7D6-8EA0-4B3E-9B0F-208FD3FFB896}" dt="2025-01-07T07:53:23.004" v="144" actId="115"/>
          <ac:spMkLst>
            <pc:docMk/>
            <pc:sldMk cId="1793665198" sldId="262"/>
            <ac:spMk id="2" creationId="{5CC464A5-ED8A-4585-BF80-616576DDF0E1}"/>
          </ac:spMkLst>
        </pc:spChg>
        <pc:spChg chg="mod">
          <ac:chgData name="Elizabeth Boyden" userId="50544bd2-7e27-4858-8dfd-217f4f56e327" providerId="ADAL" clId="{3600A7D6-8EA0-4B3E-9B0F-208FD3FFB896}" dt="2025-01-07T07:54:41.847" v="222" actId="20577"/>
          <ac:spMkLst>
            <pc:docMk/>
            <pc:sldMk cId="1793665198" sldId="262"/>
            <ac:spMk id="3" creationId="{49CD539D-A728-4464-9F8C-0E6ACA4256B7}"/>
          </ac:spMkLst>
        </pc:spChg>
        <pc:spChg chg="del">
          <ac:chgData name="Elizabeth Boyden" userId="50544bd2-7e27-4858-8dfd-217f4f56e327" providerId="ADAL" clId="{3600A7D6-8EA0-4B3E-9B0F-208FD3FFB896}" dt="2025-01-07T07:53:38.821" v="213" actId="478"/>
          <ac:spMkLst>
            <pc:docMk/>
            <pc:sldMk cId="1793665198" sldId="262"/>
            <ac:spMk id="8" creationId="{5E783120-4898-4648-9D2B-99C322911976}"/>
          </ac:spMkLst>
        </pc:spChg>
        <pc:spChg chg="del">
          <ac:chgData name="Elizabeth Boyden" userId="50544bd2-7e27-4858-8dfd-217f4f56e327" providerId="ADAL" clId="{3600A7D6-8EA0-4B3E-9B0F-208FD3FFB896}" dt="2025-01-07T07:53:38.821" v="213" actId="478"/>
          <ac:spMkLst>
            <pc:docMk/>
            <pc:sldMk cId="1793665198" sldId="262"/>
            <ac:spMk id="9" creationId="{03853FD1-5D34-409E-A775-88C5A82F399E}"/>
          </ac:spMkLst>
        </pc:spChg>
        <pc:picChg chg="add mod">
          <ac:chgData name="Elizabeth Boyden" userId="50544bd2-7e27-4858-8dfd-217f4f56e327" providerId="ADAL" clId="{3600A7D6-8EA0-4B3E-9B0F-208FD3FFB896}" dt="2025-01-07T07:55:08.847" v="226" actId="1076"/>
          <ac:picMkLst>
            <pc:docMk/>
            <pc:sldMk cId="1793665198" sldId="262"/>
            <ac:picMk id="4" creationId="{5413A195-737E-4C4E-A91B-29A2C351F825}"/>
          </ac:picMkLst>
        </pc:picChg>
        <pc:picChg chg="del">
          <ac:chgData name="Elizabeth Boyden" userId="50544bd2-7e27-4858-8dfd-217f4f56e327" providerId="ADAL" clId="{3600A7D6-8EA0-4B3E-9B0F-208FD3FFB896}" dt="2025-01-07T07:53:38.821" v="213" actId="478"/>
          <ac:picMkLst>
            <pc:docMk/>
            <pc:sldMk cId="1793665198" sldId="262"/>
            <ac:picMk id="5" creationId="{4AF3C42D-80FA-4294-AF99-ACA3550909DF}"/>
          </ac:picMkLst>
        </pc:picChg>
        <pc:picChg chg="del">
          <ac:chgData name="Elizabeth Boyden" userId="50544bd2-7e27-4858-8dfd-217f4f56e327" providerId="ADAL" clId="{3600A7D6-8EA0-4B3E-9B0F-208FD3FFB896}" dt="2025-01-07T07:53:38.821" v="213" actId="478"/>
          <ac:picMkLst>
            <pc:docMk/>
            <pc:sldMk cId="1793665198" sldId="262"/>
            <ac:picMk id="7" creationId="{A5E97EEA-1C64-41BB-A6E1-CDCC6635BFC1}"/>
          </ac:picMkLst>
        </pc:picChg>
        <pc:picChg chg="del">
          <ac:chgData name="Elizabeth Boyden" userId="50544bd2-7e27-4858-8dfd-217f4f56e327" providerId="ADAL" clId="{3600A7D6-8EA0-4B3E-9B0F-208FD3FFB896}" dt="2025-01-07T07:53:38.821" v="213" actId="478"/>
          <ac:picMkLst>
            <pc:docMk/>
            <pc:sldMk cId="1793665198" sldId="262"/>
            <ac:picMk id="10" creationId="{996EAED9-B8F4-42E8-9CFD-B51C84CAB517}"/>
          </ac:picMkLst>
        </pc:picChg>
        <pc:picChg chg="del">
          <ac:chgData name="Elizabeth Boyden" userId="50544bd2-7e27-4858-8dfd-217f4f56e327" providerId="ADAL" clId="{3600A7D6-8EA0-4B3E-9B0F-208FD3FFB896}" dt="2025-01-07T07:53:38.821" v="213" actId="478"/>
          <ac:picMkLst>
            <pc:docMk/>
            <pc:sldMk cId="1793665198" sldId="262"/>
            <ac:picMk id="11" creationId="{C7FC01D4-8763-489F-86C4-91042258E0DD}"/>
          </ac:picMkLst>
        </pc:picChg>
        <pc:picChg chg="del">
          <ac:chgData name="Elizabeth Boyden" userId="50544bd2-7e27-4858-8dfd-217f4f56e327" providerId="ADAL" clId="{3600A7D6-8EA0-4B3E-9B0F-208FD3FFB896}" dt="2025-01-07T07:53:38.821" v="213" actId="478"/>
          <ac:picMkLst>
            <pc:docMk/>
            <pc:sldMk cId="1793665198" sldId="262"/>
            <ac:picMk id="12" creationId="{363260AA-072D-48EB-9EC1-DB619B3F8E97}"/>
          </ac:picMkLst>
        </pc:picChg>
      </pc:sldChg>
      <pc:sldChg chg="addSp modSp">
        <pc:chgData name="Elizabeth Boyden" userId="50544bd2-7e27-4858-8dfd-217f4f56e327" providerId="ADAL" clId="{3600A7D6-8EA0-4B3E-9B0F-208FD3FFB896}" dt="2025-01-07T08:01:54.752" v="585" actId="1076"/>
        <pc:sldMkLst>
          <pc:docMk/>
          <pc:sldMk cId="1766711082" sldId="263"/>
        </pc:sldMkLst>
        <pc:spChg chg="mod">
          <ac:chgData name="Elizabeth Boyden" userId="50544bd2-7e27-4858-8dfd-217f4f56e327" providerId="ADAL" clId="{3600A7D6-8EA0-4B3E-9B0F-208FD3FFB896}" dt="2025-01-07T08:01:33.618" v="583" actId="20577"/>
          <ac:spMkLst>
            <pc:docMk/>
            <pc:sldMk cId="1766711082" sldId="263"/>
            <ac:spMk id="3" creationId="{815F61B9-597D-4166-9BE4-E41DE2397043}"/>
          </ac:spMkLst>
        </pc:spChg>
        <pc:picChg chg="mod">
          <ac:chgData name="Elizabeth Boyden" userId="50544bd2-7e27-4858-8dfd-217f4f56e327" providerId="ADAL" clId="{3600A7D6-8EA0-4B3E-9B0F-208FD3FFB896}" dt="2025-01-07T08:01:15.032" v="509" actId="1076"/>
          <ac:picMkLst>
            <pc:docMk/>
            <pc:sldMk cId="1766711082" sldId="263"/>
            <ac:picMk id="4" creationId="{88608FE6-F2BB-4042-A9B0-711E301113CF}"/>
          </ac:picMkLst>
        </pc:picChg>
        <pc:picChg chg="add mod">
          <ac:chgData name="Elizabeth Boyden" userId="50544bd2-7e27-4858-8dfd-217f4f56e327" providerId="ADAL" clId="{3600A7D6-8EA0-4B3E-9B0F-208FD3FFB896}" dt="2025-01-07T08:01:54.752" v="585" actId="1076"/>
          <ac:picMkLst>
            <pc:docMk/>
            <pc:sldMk cId="1766711082" sldId="263"/>
            <ac:picMk id="5" creationId="{A7FD649C-6FB1-4CB1-BCA5-222605648DFA}"/>
          </ac:picMkLst>
        </pc:picChg>
        <pc:picChg chg="mod">
          <ac:chgData name="Elizabeth Boyden" userId="50544bd2-7e27-4858-8dfd-217f4f56e327" providerId="ADAL" clId="{3600A7D6-8EA0-4B3E-9B0F-208FD3FFB896}" dt="2025-01-07T08:01:17.290" v="511" actId="1076"/>
          <ac:picMkLst>
            <pc:docMk/>
            <pc:sldMk cId="1766711082" sldId="263"/>
            <ac:picMk id="6" creationId="{4D130F41-3358-478B-A82B-6815CA840864}"/>
          </ac:picMkLst>
        </pc:picChg>
      </pc:sldChg>
      <pc:sldChg chg="addSp delSp modSp">
        <pc:chgData name="Elizabeth Boyden" userId="50544bd2-7e27-4858-8dfd-217f4f56e327" providerId="ADAL" clId="{3600A7D6-8EA0-4B3E-9B0F-208FD3FFB896}" dt="2025-01-07T07:51:24.785" v="96" actId="14100"/>
        <pc:sldMkLst>
          <pc:docMk/>
          <pc:sldMk cId="592625399" sldId="264"/>
        </pc:sldMkLst>
        <pc:spChg chg="del mod">
          <ac:chgData name="Elizabeth Boyden" userId="50544bd2-7e27-4858-8dfd-217f4f56e327" providerId="ADAL" clId="{3600A7D6-8EA0-4B3E-9B0F-208FD3FFB896}" dt="2025-01-07T07:51:10.429" v="93" actId="478"/>
          <ac:spMkLst>
            <pc:docMk/>
            <pc:sldMk cId="592625399" sldId="264"/>
            <ac:spMk id="2" creationId="{3C7BB5A6-4EC0-45F5-9856-0E8AC299B667}"/>
          </ac:spMkLst>
        </pc:spChg>
        <pc:spChg chg="del">
          <ac:chgData name="Elizabeth Boyden" userId="50544bd2-7e27-4858-8dfd-217f4f56e327" providerId="ADAL" clId="{3600A7D6-8EA0-4B3E-9B0F-208FD3FFB896}" dt="2025-01-07T07:51:03.904" v="90" actId="478"/>
          <ac:spMkLst>
            <pc:docMk/>
            <pc:sldMk cId="592625399" sldId="264"/>
            <ac:spMk id="3" creationId="{2788CC46-EBF0-4CDC-A737-75A0D7A3DDE9}"/>
          </ac:spMkLst>
        </pc:spChg>
        <pc:spChg chg="del">
          <ac:chgData name="Elizabeth Boyden" userId="50544bd2-7e27-4858-8dfd-217f4f56e327" providerId="ADAL" clId="{3600A7D6-8EA0-4B3E-9B0F-208FD3FFB896}" dt="2025-01-07T07:51:03.904" v="90" actId="478"/>
          <ac:spMkLst>
            <pc:docMk/>
            <pc:sldMk cId="592625399" sldId="264"/>
            <ac:spMk id="7" creationId="{99CF3394-8EBD-4BC5-BEBC-09F7BA7035AF}"/>
          </ac:spMkLst>
        </pc:spChg>
        <pc:picChg chg="add mod">
          <ac:chgData name="Elizabeth Boyden" userId="50544bd2-7e27-4858-8dfd-217f4f56e327" providerId="ADAL" clId="{3600A7D6-8EA0-4B3E-9B0F-208FD3FFB896}" dt="2025-01-07T07:51:24.785" v="96" actId="14100"/>
          <ac:picMkLst>
            <pc:docMk/>
            <pc:sldMk cId="592625399" sldId="264"/>
            <ac:picMk id="4" creationId="{5E9AC917-804E-4426-8EA1-726A62858D86}"/>
          </ac:picMkLst>
        </pc:picChg>
        <pc:picChg chg="del">
          <ac:chgData name="Elizabeth Boyden" userId="50544bd2-7e27-4858-8dfd-217f4f56e327" providerId="ADAL" clId="{3600A7D6-8EA0-4B3E-9B0F-208FD3FFB896}" dt="2025-01-07T07:51:03.904" v="90" actId="478"/>
          <ac:picMkLst>
            <pc:docMk/>
            <pc:sldMk cId="592625399" sldId="264"/>
            <ac:picMk id="5" creationId="{7696E99B-AD84-4339-8E62-373215AA8880}"/>
          </ac:picMkLst>
        </pc:picChg>
        <pc:picChg chg="del">
          <ac:chgData name="Elizabeth Boyden" userId="50544bd2-7e27-4858-8dfd-217f4f56e327" providerId="ADAL" clId="{3600A7D6-8EA0-4B3E-9B0F-208FD3FFB896}" dt="2025-01-07T07:51:03.904" v="90" actId="478"/>
          <ac:picMkLst>
            <pc:docMk/>
            <pc:sldMk cId="592625399" sldId="264"/>
            <ac:picMk id="8" creationId="{F44E9049-AAB1-46B5-8D91-D4AFA62D55F5}"/>
          </ac:picMkLst>
        </pc:picChg>
      </pc:sldChg>
      <pc:sldChg chg="del">
        <pc:chgData name="Elizabeth Boyden" userId="50544bd2-7e27-4858-8dfd-217f4f56e327" providerId="ADAL" clId="{3600A7D6-8EA0-4B3E-9B0F-208FD3FFB896}" dt="2025-01-07T07:52:57.385" v="113" actId="2696"/>
        <pc:sldMkLst>
          <pc:docMk/>
          <pc:sldMk cId="2566391842" sldId="265"/>
        </pc:sldMkLst>
      </pc:sldChg>
      <pc:sldChg chg="del">
        <pc:chgData name="Elizabeth Boyden" userId="50544bd2-7e27-4858-8dfd-217f4f56e327" providerId="ADAL" clId="{3600A7D6-8EA0-4B3E-9B0F-208FD3FFB896}" dt="2025-01-07T07:53:01.974" v="116" actId="2696"/>
        <pc:sldMkLst>
          <pc:docMk/>
          <pc:sldMk cId="1173255830" sldId="266"/>
        </pc:sldMkLst>
      </pc:sldChg>
      <pc:sldChg chg="del">
        <pc:chgData name="Elizabeth Boyden" userId="50544bd2-7e27-4858-8dfd-217f4f56e327" providerId="ADAL" clId="{3600A7D6-8EA0-4B3E-9B0F-208FD3FFB896}" dt="2025-01-07T07:53:02.643" v="117" actId="2696"/>
        <pc:sldMkLst>
          <pc:docMk/>
          <pc:sldMk cId="2745607622" sldId="267"/>
        </pc:sldMkLst>
      </pc:sldChg>
      <pc:sldChg chg="del">
        <pc:chgData name="Elizabeth Boyden" userId="50544bd2-7e27-4858-8dfd-217f4f56e327" providerId="ADAL" clId="{3600A7D6-8EA0-4B3E-9B0F-208FD3FFB896}" dt="2025-01-07T07:53:03.496" v="118" actId="2696"/>
        <pc:sldMkLst>
          <pc:docMk/>
          <pc:sldMk cId="2601040904" sldId="268"/>
        </pc:sldMkLst>
      </pc:sldChg>
      <pc:sldChg chg="addSp delSp modSp">
        <pc:chgData name="Elizabeth Boyden" userId="50544bd2-7e27-4858-8dfd-217f4f56e327" providerId="ADAL" clId="{3600A7D6-8EA0-4B3E-9B0F-208FD3FFB896}" dt="2025-01-07T07:45:23.816" v="14" actId="14100"/>
        <pc:sldMkLst>
          <pc:docMk/>
          <pc:sldMk cId="1607406554" sldId="269"/>
        </pc:sldMkLst>
        <pc:picChg chg="add mod">
          <ac:chgData name="Elizabeth Boyden" userId="50544bd2-7e27-4858-8dfd-217f4f56e327" providerId="ADAL" clId="{3600A7D6-8EA0-4B3E-9B0F-208FD3FFB896}" dt="2025-01-07T07:45:23.816" v="14" actId="14100"/>
          <ac:picMkLst>
            <pc:docMk/>
            <pc:sldMk cId="1607406554" sldId="269"/>
            <ac:picMk id="2" creationId="{B70D23DE-7770-41D5-9089-F6DB0D1EC984}"/>
          </ac:picMkLst>
        </pc:picChg>
        <pc:picChg chg="del">
          <ac:chgData name="Elizabeth Boyden" userId="50544bd2-7e27-4858-8dfd-217f4f56e327" providerId="ADAL" clId="{3600A7D6-8EA0-4B3E-9B0F-208FD3FFB896}" dt="2025-01-07T07:44:00.414" v="1" actId="478"/>
          <ac:picMkLst>
            <pc:docMk/>
            <pc:sldMk cId="1607406554" sldId="269"/>
            <ac:picMk id="11" creationId="{C05AEF60-69A5-4362-BE60-C246122E09FB}"/>
          </ac:picMkLst>
        </pc:picChg>
      </pc:sldChg>
      <pc:sldChg chg="addSp delSp modSp del">
        <pc:chgData name="Elizabeth Boyden" userId="50544bd2-7e27-4858-8dfd-217f4f56e327" providerId="ADAL" clId="{3600A7D6-8EA0-4B3E-9B0F-208FD3FFB896}" dt="2025-01-07T07:46:13.827" v="38" actId="2696"/>
        <pc:sldMkLst>
          <pc:docMk/>
          <pc:sldMk cId="3308916975" sldId="270"/>
        </pc:sldMkLst>
        <pc:picChg chg="add del mod">
          <ac:chgData name="Elizabeth Boyden" userId="50544bd2-7e27-4858-8dfd-217f4f56e327" providerId="ADAL" clId="{3600A7D6-8EA0-4B3E-9B0F-208FD3FFB896}" dt="2025-01-07T07:46:07.295" v="34"/>
          <ac:picMkLst>
            <pc:docMk/>
            <pc:sldMk cId="3308916975" sldId="270"/>
            <ac:picMk id="2" creationId="{63D460FB-8BEA-49D9-83B0-EF05B1C3DF78}"/>
          </ac:picMkLst>
        </pc:picChg>
        <pc:picChg chg="del">
          <ac:chgData name="Elizabeth Boyden" userId="50544bd2-7e27-4858-8dfd-217f4f56e327" providerId="ADAL" clId="{3600A7D6-8EA0-4B3E-9B0F-208FD3FFB896}" dt="2025-01-07T07:44:01.562" v="2" actId="478"/>
          <ac:picMkLst>
            <pc:docMk/>
            <pc:sldMk cId="3308916975" sldId="270"/>
            <ac:picMk id="4" creationId="{1987B797-1182-4B98-9B55-67643E9BC105}"/>
          </ac:picMkLst>
        </pc:picChg>
      </pc:sldChg>
      <pc:sldChg chg="delSp del">
        <pc:chgData name="Elizabeth Boyden" userId="50544bd2-7e27-4858-8dfd-217f4f56e327" providerId="ADAL" clId="{3600A7D6-8EA0-4B3E-9B0F-208FD3FFB896}" dt="2025-01-07T07:46:15.806" v="39" actId="2696"/>
        <pc:sldMkLst>
          <pc:docMk/>
          <pc:sldMk cId="1204572836" sldId="271"/>
        </pc:sldMkLst>
        <pc:picChg chg="del">
          <ac:chgData name="Elizabeth Boyden" userId="50544bd2-7e27-4858-8dfd-217f4f56e327" providerId="ADAL" clId="{3600A7D6-8EA0-4B3E-9B0F-208FD3FFB896}" dt="2025-01-07T07:44:02.561" v="3" actId="478"/>
          <ac:picMkLst>
            <pc:docMk/>
            <pc:sldMk cId="1204572836" sldId="271"/>
            <ac:picMk id="2" creationId="{140CE2DF-8CA9-4FA3-9484-293A337E71AF}"/>
          </ac:picMkLst>
        </pc:picChg>
      </pc:sldChg>
      <pc:sldChg chg="addSp delSp modSp">
        <pc:chgData name="Elizabeth Boyden" userId="50544bd2-7e27-4858-8dfd-217f4f56e327" providerId="ADAL" clId="{3600A7D6-8EA0-4B3E-9B0F-208FD3FFB896}" dt="2025-01-07T07:47:34.632" v="61" actId="14100"/>
        <pc:sldMkLst>
          <pc:docMk/>
          <pc:sldMk cId="1413276730" sldId="272"/>
        </pc:sldMkLst>
        <pc:spChg chg="del">
          <ac:chgData name="Elizabeth Boyden" userId="50544bd2-7e27-4858-8dfd-217f4f56e327" providerId="ADAL" clId="{3600A7D6-8EA0-4B3E-9B0F-208FD3FFB896}" dt="2025-01-07T07:46:11.288" v="36" actId="478"/>
          <ac:spMkLst>
            <pc:docMk/>
            <pc:sldMk cId="1413276730" sldId="272"/>
            <ac:spMk id="6" creationId="{579D9A07-A054-4C12-8667-29C41710B55A}"/>
          </ac:spMkLst>
        </pc:spChg>
        <pc:spChg chg="del">
          <ac:chgData name="Elizabeth Boyden" userId="50544bd2-7e27-4858-8dfd-217f4f56e327" providerId="ADAL" clId="{3600A7D6-8EA0-4B3E-9B0F-208FD3FFB896}" dt="2025-01-07T07:46:11.826" v="37" actId="478"/>
          <ac:spMkLst>
            <pc:docMk/>
            <pc:sldMk cId="1413276730" sldId="272"/>
            <ac:spMk id="7" creationId="{8DFAE148-F3D6-496D-8D6A-1861FF43BC7E}"/>
          </ac:spMkLst>
        </pc:spChg>
        <pc:picChg chg="add mod">
          <ac:chgData name="Elizabeth Boyden" userId="50544bd2-7e27-4858-8dfd-217f4f56e327" providerId="ADAL" clId="{3600A7D6-8EA0-4B3E-9B0F-208FD3FFB896}" dt="2025-01-07T07:46:34.183" v="44" actId="14100"/>
          <ac:picMkLst>
            <pc:docMk/>
            <pc:sldMk cId="1413276730" sldId="272"/>
            <ac:picMk id="2" creationId="{ABC2FC71-BFAB-4196-8B93-57F0FE5074AA}"/>
          </ac:picMkLst>
        </pc:picChg>
        <pc:picChg chg="add mod">
          <ac:chgData name="Elizabeth Boyden" userId="50544bd2-7e27-4858-8dfd-217f4f56e327" providerId="ADAL" clId="{3600A7D6-8EA0-4B3E-9B0F-208FD3FFB896}" dt="2025-01-07T07:47:23.949" v="55" actId="14100"/>
          <ac:picMkLst>
            <pc:docMk/>
            <pc:sldMk cId="1413276730" sldId="272"/>
            <ac:picMk id="3" creationId="{61E0280E-D808-42A0-A10B-675DCD67FB35}"/>
          </ac:picMkLst>
        </pc:picChg>
        <pc:picChg chg="del">
          <ac:chgData name="Elizabeth Boyden" userId="50544bd2-7e27-4858-8dfd-217f4f56e327" providerId="ADAL" clId="{3600A7D6-8EA0-4B3E-9B0F-208FD3FFB896}" dt="2025-01-07T07:44:03.916" v="4" actId="478"/>
          <ac:picMkLst>
            <pc:docMk/>
            <pc:sldMk cId="1413276730" sldId="272"/>
            <ac:picMk id="5" creationId="{36A16B6D-87B6-4368-B788-5FD4B69F6381}"/>
          </ac:picMkLst>
        </pc:picChg>
        <pc:picChg chg="add mod">
          <ac:chgData name="Elizabeth Boyden" userId="50544bd2-7e27-4858-8dfd-217f4f56e327" providerId="ADAL" clId="{3600A7D6-8EA0-4B3E-9B0F-208FD3FFB896}" dt="2025-01-07T07:46:18.031" v="40" actId="14100"/>
          <ac:picMkLst>
            <pc:docMk/>
            <pc:sldMk cId="1413276730" sldId="272"/>
            <ac:picMk id="8" creationId="{228A3C94-C562-44B4-B17C-B92F172664AA}"/>
          </ac:picMkLst>
        </pc:picChg>
        <pc:picChg chg="add del">
          <ac:chgData name="Elizabeth Boyden" userId="50544bd2-7e27-4858-8dfd-217f4f56e327" providerId="ADAL" clId="{3600A7D6-8EA0-4B3E-9B0F-208FD3FFB896}" dt="2025-01-07T07:46:54.673" v="47"/>
          <ac:picMkLst>
            <pc:docMk/>
            <pc:sldMk cId="1413276730" sldId="272"/>
            <ac:picMk id="9" creationId="{D263F392-45EB-4E99-810B-823ADFED6BB6}"/>
          </ac:picMkLst>
        </pc:picChg>
        <pc:picChg chg="add mod">
          <ac:chgData name="Elizabeth Boyden" userId="50544bd2-7e27-4858-8dfd-217f4f56e327" providerId="ADAL" clId="{3600A7D6-8EA0-4B3E-9B0F-208FD3FFB896}" dt="2025-01-07T07:47:27.316" v="57" actId="14100"/>
          <ac:picMkLst>
            <pc:docMk/>
            <pc:sldMk cId="1413276730" sldId="272"/>
            <ac:picMk id="10" creationId="{40E84EFB-DC54-43F8-A176-8ECD2C550A82}"/>
          </ac:picMkLst>
        </pc:picChg>
        <pc:picChg chg="add mod">
          <ac:chgData name="Elizabeth Boyden" userId="50544bd2-7e27-4858-8dfd-217f4f56e327" providerId="ADAL" clId="{3600A7D6-8EA0-4B3E-9B0F-208FD3FFB896}" dt="2025-01-07T07:47:31.168" v="59" actId="14100"/>
          <ac:picMkLst>
            <pc:docMk/>
            <pc:sldMk cId="1413276730" sldId="272"/>
            <ac:picMk id="11" creationId="{C26C033B-BB41-46FA-822A-10C5D42E2A9B}"/>
          </ac:picMkLst>
        </pc:picChg>
        <pc:picChg chg="add mod">
          <ac:chgData name="Elizabeth Boyden" userId="50544bd2-7e27-4858-8dfd-217f4f56e327" providerId="ADAL" clId="{3600A7D6-8EA0-4B3E-9B0F-208FD3FFB896}" dt="2025-01-07T07:47:34.632" v="61" actId="14100"/>
          <ac:picMkLst>
            <pc:docMk/>
            <pc:sldMk cId="1413276730" sldId="272"/>
            <ac:picMk id="12" creationId="{81C5E2AA-A55E-4577-901C-FD2394099408}"/>
          </ac:picMkLst>
        </pc:picChg>
      </pc:sldChg>
      <pc:sldChg chg="addSp delSp modSp">
        <pc:chgData name="Elizabeth Boyden" userId="50544bd2-7e27-4858-8dfd-217f4f56e327" providerId="ADAL" clId="{3600A7D6-8EA0-4B3E-9B0F-208FD3FFB896}" dt="2025-01-07T07:45:48.769" v="31" actId="20577"/>
        <pc:sldMkLst>
          <pc:docMk/>
          <pc:sldMk cId="1591508852" sldId="273"/>
        </pc:sldMkLst>
        <pc:spChg chg="del">
          <ac:chgData name="Elizabeth Boyden" userId="50544bd2-7e27-4858-8dfd-217f4f56e327" providerId="ADAL" clId="{3600A7D6-8EA0-4B3E-9B0F-208FD3FFB896}" dt="2025-01-07T07:44:07.889" v="6" actId="478"/>
          <ac:spMkLst>
            <pc:docMk/>
            <pc:sldMk cId="1591508852" sldId="273"/>
            <ac:spMk id="3" creationId="{EC5F7324-32A4-49F8-AAEF-E60FF503274F}"/>
          </ac:spMkLst>
        </pc:spChg>
        <pc:spChg chg="mod">
          <ac:chgData name="Elizabeth Boyden" userId="50544bd2-7e27-4858-8dfd-217f4f56e327" providerId="ADAL" clId="{3600A7D6-8EA0-4B3E-9B0F-208FD3FFB896}" dt="2025-01-07T07:45:48.769" v="31" actId="20577"/>
          <ac:spMkLst>
            <pc:docMk/>
            <pc:sldMk cId="1591508852" sldId="273"/>
            <ac:spMk id="4" creationId="{5CFEC8DA-1B3C-4FA7-AA19-B61B98840555}"/>
          </ac:spMkLst>
        </pc:spChg>
        <pc:spChg chg="del">
          <ac:chgData name="Elizabeth Boyden" userId="50544bd2-7e27-4858-8dfd-217f4f56e327" providerId="ADAL" clId="{3600A7D6-8EA0-4B3E-9B0F-208FD3FFB896}" dt="2025-01-07T07:44:07.889" v="6" actId="478"/>
          <ac:spMkLst>
            <pc:docMk/>
            <pc:sldMk cId="1591508852" sldId="273"/>
            <ac:spMk id="8" creationId="{37F10E98-0C29-42D3-8D66-335338A2EB49}"/>
          </ac:spMkLst>
        </pc:spChg>
        <pc:picChg chg="del">
          <ac:chgData name="Elizabeth Boyden" userId="50544bd2-7e27-4858-8dfd-217f4f56e327" providerId="ADAL" clId="{3600A7D6-8EA0-4B3E-9B0F-208FD3FFB896}" dt="2025-01-07T07:44:05.312" v="5" actId="478"/>
          <ac:picMkLst>
            <pc:docMk/>
            <pc:sldMk cId="1591508852" sldId="273"/>
            <ac:picMk id="2" creationId="{85DD6F9B-DF35-47CD-9A38-F0AD4C307B27}"/>
          </ac:picMkLst>
        </pc:picChg>
        <pc:picChg chg="add mod">
          <ac:chgData name="Elizabeth Boyden" userId="50544bd2-7e27-4858-8dfd-217f4f56e327" providerId="ADAL" clId="{3600A7D6-8EA0-4B3E-9B0F-208FD3FFB896}" dt="2025-01-07T07:45:43.733" v="17" actId="1076"/>
          <ac:picMkLst>
            <pc:docMk/>
            <pc:sldMk cId="1591508852" sldId="273"/>
            <ac:picMk id="5" creationId="{95C845F2-E6F8-4F18-8177-2F283553839B}"/>
          </ac:picMkLst>
        </pc:picChg>
      </pc:sldChg>
      <pc:sldChg chg="delSp del">
        <pc:chgData name="Elizabeth Boyden" userId="50544bd2-7e27-4858-8dfd-217f4f56e327" providerId="ADAL" clId="{3600A7D6-8EA0-4B3E-9B0F-208FD3FFB896}" dt="2025-01-07T07:49:02.974" v="62" actId="2696"/>
        <pc:sldMkLst>
          <pc:docMk/>
          <pc:sldMk cId="3937676667" sldId="274"/>
        </pc:sldMkLst>
        <pc:picChg chg="del">
          <ac:chgData name="Elizabeth Boyden" userId="50544bd2-7e27-4858-8dfd-217f4f56e327" providerId="ADAL" clId="{3600A7D6-8EA0-4B3E-9B0F-208FD3FFB896}" dt="2025-01-07T07:44:11.793" v="8" actId="478"/>
          <ac:picMkLst>
            <pc:docMk/>
            <pc:sldMk cId="3937676667" sldId="274"/>
            <ac:picMk id="5" creationId="{D4879221-FE4A-4811-A744-B02D7E831F8F}"/>
          </ac:picMkLst>
        </pc:picChg>
      </pc:sldChg>
      <pc:sldChg chg="del">
        <pc:chgData name="Elizabeth Boyden" userId="50544bd2-7e27-4858-8dfd-217f4f56e327" providerId="ADAL" clId="{3600A7D6-8EA0-4B3E-9B0F-208FD3FFB896}" dt="2025-01-07T07:53:04.175" v="119" actId="2696"/>
        <pc:sldMkLst>
          <pc:docMk/>
          <pc:sldMk cId="3478031895" sldId="275"/>
        </pc:sldMkLst>
      </pc:sldChg>
      <pc:sldChg chg="addSp delSp modSp add">
        <pc:chgData name="Elizabeth Boyden" userId="50544bd2-7e27-4858-8dfd-217f4f56e327" providerId="ADAL" clId="{3600A7D6-8EA0-4B3E-9B0F-208FD3FFB896}" dt="2025-01-07T07:52:15.141" v="104" actId="14100"/>
        <pc:sldMkLst>
          <pc:docMk/>
          <pc:sldMk cId="3214690461" sldId="276"/>
        </pc:sldMkLst>
        <pc:picChg chg="add mod">
          <ac:chgData name="Elizabeth Boyden" userId="50544bd2-7e27-4858-8dfd-217f4f56e327" providerId="ADAL" clId="{3600A7D6-8EA0-4B3E-9B0F-208FD3FFB896}" dt="2025-01-07T07:51:40.700" v="101" actId="14100"/>
          <ac:picMkLst>
            <pc:docMk/>
            <pc:sldMk cId="3214690461" sldId="276"/>
            <ac:picMk id="2" creationId="{52B74539-DC5F-4479-BD19-25EFACC096CC}"/>
          </ac:picMkLst>
        </pc:picChg>
        <pc:picChg chg="add mod">
          <ac:chgData name="Elizabeth Boyden" userId="50544bd2-7e27-4858-8dfd-217f4f56e327" providerId="ADAL" clId="{3600A7D6-8EA0-4B3E-9B0F-208FD3FFB896}" dt="2025-01-07T07:52:15.141" v="104" actId="14100"/>
          <ac:picMkLst>
            <pc:docMk/>
            <pc:sldMk cId="3214690461" sldId="276"/>
            <ac:picMk id="3" creationId="{7E2CE548-403A-4CE8-AC15-78D150AFB25C}"/>
          </ac:picMkLst>
        </pc:picChg>
        <pc:picChg chg="del">
          <ac:chgData name="Elizabeth Boyden" userId="50544bd2-7e27-4858-8dfd-217f4f56e327" providerId="ADAL" clId="{3600A7D6-8EA0-4B3E-9B0F-208FD3FFB896}" dt="2025-01-07T07:51:27.484" v="98" actId="478"/>
          <ac:picMkLst>
            <pc:docMk/>
            <pc:sldMk cId="3214690461" sldId="276"/>
            <ac:picMk id="4" creationId="{5E9AC917-804E-4426-8EA1-726A62858D86}"/>
          </ac:picMkLst>
        </pc:picChg>
      </pc:sldChg>
      <pc:sldChg chg="addSp delSp modSp add">
        <pc:chgData name="Elizabeth Boyden" userId="50544bd2-7e27-4858-8dfd-217f4f56e327" providerId="ADAL" clId="{3600A7D6-8EA0-4B3E-9B0F-208FD3FFB896}" dt="2025-01-07T07:52:45.618" v="110" actId="14100"/>
        <pc:sldMkLst>
          <pc:docMk/>
          <pc:sldMk cId="1175707847" sldId="277"/>
        </pc:sldMkLst>
        <pc:picChg chg="del">
          <ac:chgData name="Elizabeth Boyden" userId="50544bd2-7e27-4858-8dfd-217f4f56e327" providerId="ADAL" clId="{3600A7D6-8EA0-4B3E-9B0F-208FD3FFB896}" dt="2025-01-07T07:52:39.188" v="106" actId="478"/>
          <ac:picMkLst>
            <pc:docMk/>
            <pc:sldMk cId="1175707847" sldId="277"/>
            <ac:picMk id="2" creationId="{52B74539-DC5F-4479-BD19-25EFACC096CC}"/>
          </ac:picMkLst>
        </pc:picChg>
        <pc:picChg chg="del">
          <ac:chgData name="Elizabeth Boyden" userId="50544bd2-7e27-4858-8dfd-217f4f56e327" providerId="ADAL" clId="{3600A7D6-8EA0-4B3E-9B0F-208FD3FFB896}" dt="2025-01-07T07:52:39.188" v="106" actId="478"/>
          <ac:picMkLst>
            <pc:docMk/>
            <pc:sldMk cId="1175707847" sldId="277"/>
            <ac:picMk id="3" creationId="{7E2CE548-403A-4CE8-AC15-78D150AFB25C}"/>
          </ac:picMkLst>
        </pc:picChg>
        <pc:picChg chg="add mod">
          <ac:chgData name="Elizabeth Boyden" userId="50544bd2-7e27-4858-8dfd-217f4f56e327" providerId="ADAL" clId="{3600A7D6-8EA0-4B3E-9B0F-208FD3FFB896}" dt="2025-01-07T07:52:45.618" v="110" actId="14100"/>
          <ac:picMkLst>
            <pc:docMk/>
            <pc:sldMk cId="1175707847" sldId="277"/>
            <ac:picMk id="4" creationId="{07008B28-042F-43AC-AB5F-0544ADD30627}"/>
          </ac:picMkLst>
        </pc:picChg>
      </pc:sldChg>
      <pc:sldChg chg="add del">
        <pc:chgData name="Elizabeth Boyden" userId="50544bd2-7e27-4858-8dfd-217f4f56e327" providerId="ADAL" clId="{3600A7D6-8EA0-4B3E-9B0F-208FD3FFB896}" dt="2025-01-07T07:52:58.920" v="114" actId="2696"/>
        <pc:sldMkLst>
          <pc:docMk/>
          <pc:sldMk cId="160914303" sldId="278"/>
        </pc:sldMkLst>
      </pc:sldChg>
      <pc:sldChg chg="addSp delSp modSp add">
        <pc:chgData name="Elizabeth Boyden" userId="50544bd2-7e27-4858-8dfd-217f4f56e327" providerId="ADAL" clId="{3600A7D6-8EA0-4B3E-9B0F-208FD3FFB896}" dt="2025-01-07T07:55:49.231" v="235" actId="1076"/>
        <pc:sldMkLst>
          <pc:docMk/>
          <pc:sldMk cId="951020154" sldId="278"/>
        </pc:sldMkLst>
        <pc:spChg chg="del mod">
          <ac:chgData name="Elizabeth Boyden" userId="50544bd2-7e27-4858-8dfd-217f4f56e327" providerId="ADAL" clId="{3600A7D6-8EA0-4B3E-9B0F-208FD3FFB896}" dt="2025-01-07T07:55:46.174" v="232" actId="478"/>
          <ac:spMkLst>
            <pc:docMk/>
            <pc:sldMk cId="951020154" sldId="278"/>
            <ac:spMk id="3" creationId="{49CD539D-A728-4464-9F8C-0E6ACA4256B7}"/>
          </ac:spMkLst>
        </pc:spChg>
        <pc:picChg chg="del">
          <ac:chgData name="Elizabeth Boyden" userId="50544bd2-7e27-4858-8dfd-217f4f56e327" providerId="ADAL" clId="{3600A7D6-8EA0-4B3E-9B0F-208FD3FFB896}" dt="2025-01-07T07:55:39.961" v="228" actId="478"/>
          <ac:picMkLst>
            <pc:docMk/>
            <pc:sldMk cId="951020154" sldId="278"/>
            <ac:picMk id="4" creationId="{5413A195-737E-4C4E-A91B-29A2C351F825}"/>
          </ac:picMkLst>
        </pc:picChg>
        <pc:picChg chg="add mod">
          <ac:chgData name="Elizabeth Boyden" userId="50544bd2-7e27-4858-8dfd-217f4f56e327" providerId="ADAL" clId="{3600A7D6-8EA0-4B3E-9B0F-208FD3FFB896}" dt="2025-01-07T07:55:49.231" v="235" actId="1076"/>
          <ac:picMkLst>
            <pc:docMk/>
            <pc:sldMk cId="951020154" sldId="278"/>
            <ac:picMk id="5" creationId="{A210AD91-A3CF-41B6-A554-F416501DA24A}"/>
          </ac:picMkLst>
        </pc:picChg>
      </pc:sldChg>
      <pc:sldChg chg="add del">
        <pc:chgData name="Elizabeth Boyden" userId="50544bd2-7e27-4858-8dfd-217f4f56e327" providerId="ADAL" clId="{3600A7D6-8EA0-4B3E-9B0F-208FD3FFB896}" dt="2025-01-07T07:53:00.489" v="115" actId="2696"/>
        <pc:sldMkLst>
          <pc:docMk/>
          <pc:sldMk cId="901404177" sldId="279"/>
        </pc:sldMkLst>
      </pc:sldChg>
      <pc:sldChg chg="addSp delSp modSp add">
        <pc:chgData name="Elizabeth Boyden" userId="50544bd2-7e27-4858-8dfd-217f4f56e327" providerId="ADAL" clId="{3600A7D6-8EA0-4B3E-9B0F-208FD3FFB896}" dt="2025-01-07T07:56:29.597" v="244" actId="207"/>
        <pc:sldMkLst>
          <pc:docMk/>
          <pc:sldMk cId="1047535656" sldId="279"/>
        </pc:sldMkLst>
        <pc:spChg chg="add mod">
          <ac:chgData name="Elizabeth Boyden" userId="50544bd2-7e27-4858-8dfd-217f4f56e327" providerId="ADAL" clId="{3600A7D6-8EA0-4B3E-9B0F-208FD3FFB896}" dt="2025-01-07T07:56:29.597" v="244" actId="207"/>
          <ac:spMkLst>
            <pc:docMk/>
            <pc:sldMk cId="1047535656" sldId="279"/>
            <ac:spMk id="4" creationId="{91C5202A-4A05-490B-8716-28BA37C5AC5F}"/>
          </ac:spMkLst>
        </pc:spChg>
        <pc:picChg chg="add mod">
          <ac:chgData name="Elizabeth Boyden" userId="50544bd2-7e27-4858-8dfd-217f4f56e327" providerId="ADAL" clId="{3600A7D6-8EA0-4B3E-9B0F-208FD3FFB896}" dt="2025-01-07T07:56:15.125" v="241" actId="1076"/>
          <ac:picMkLst>
            <pc:docMk/>
            <pc:sldMk cId="1047535656" sldId="279"/>
            <ac:picMk id="3" creationId="{07341013-CEE4-4CF2-AE7F-CEE6C9639A53}"/>
          </ac:picMkLst>
        </pc:picChg>
        <pc:picChg chg="del">
          <ac:chgData name="Elizabeth Boyden" userId="50544bd2-7e27-4858-8dfd-217f4f56e327" providerId="ADAL" clId="{3600A7D6-8EA0-4B3E-9B0F-208FD3FFB896}" dt="2025-01-07T07:55:53.171" v="237" actId="478"/>
          <ac:picMkLst>
            <pc:docMk/>
            <pc:sldMk cId="1047535656" sldId="279"/>
            <ac:picMk id="5" creationId="{A210AD91-A3CF-41B6-A554-F416501DA24A}"/>
          </ac:picMkLst>
        </pc:picChg>
      </pc:sldChg>
      <pc:sldChg chg="addSp delSp modSp add">
        <pc:chgData name="Elizabeth Boyden" userId="50544bd2-7e27-4858-8dfd-217f4f56e327" providerId="ADAL" clId="{3600A7D6-8EA0-4B3E-9B0F-208FD3FFB896}" dt="2025-01-07T08:02:53.225" v="590" actId="1076"/>
        <pc:sldMkLst>
          <pc:docMk/>
          <pc:sldMk cId="1676250129" sldId="280"/>
        </pc:sldMkLst>
        <pc:spChg chg="del">
          <ac:chgData name="Elizabeth Boyden" userId="50544bd2-7e27-4858-8dfd-217f4f56e327" providerId="ADAL" clId="{3600A7D6-8EA0-4B3E-9B0F-208FD3FFB896}" dt="2025-01-07T07:56:41.732" v="247" actId="478"/>
          <ac:spMkLst>
            <pc:docMk/>
            <pc:sldMk cId="1676250129" sldId="280"/>
            <ac:spMk id="4" creationId="{91C5202A-4A05-490B-8716-28BA37C5AC5F}"/>
          </ac:spMkLst>
        </pc:spChg>
        <pc:picChg chg="del">
          <ac:chgData name="Elizabeth Boyden" userId="50544bd2-7e27-4858-8dfd-217f4f56e327" providerId="ADAL" clId="{3600A7D6-8EA0-4B3E-9B0F-208FD3FFB896}" dt="2025-01-07T07:56:40.891" v="246" actId="478"/>
          <ac:picMkLst>
            <pc:docMk/>
            <pc:sldMk cId="1676250129" sldId="280"/>
            <ac:picMk id="3" creationId="{07341013-CEE4-4CF2-AE7F-CEE6C9639A53}"/>
          </ac:picMkLst>
        </pc:picChg>
        <pc:picChg chg="add del mod">
          <ac:chgData name="Elizabeth Boyden" userId="50544bd2-7e27-4858-8dfd-217f4f56e327" providerId="ADAL" clId="{3600A7D6-8EA0-4B3E-9B0F-208FD3FFB896}" dt="2025-01-07T08:02:30.750" v="586" actId="478"/>
          <ac:picMkLst>
            <pc:docMk/>
            <pc:sldMk cId="1676250129" sldId="280"/>
            <ac:picMk id="5" creationId="{439F29C6-570C-4074-8F77-41312D34B24D}"/>
          </ac:picMkLst>
        </pc:picChg>
        <pc:picChg chg="add mod">
          <ac:chgData name="Elizabeth Boyden" userId="50544bd2-7e27-4858-8dfd-217f4f56e327" providerId="ADAL" clId="{3600A7D6-8EA0-4B3E-9B0F-208FD3FFB896}" dt="2025-01-07T08:02:53.225" v="590" actId="1076"/>
          <ac:picMkLst>
            <pc:docMk/>
            <pc:sldMk cId="1676250129" sldId="280"/>
            <ac:picMk id="6" creationId="{129FD376-AF4A-41D5-9D69-B388576EFB28}"/>
          </ac:picMkLst>
        </pc:picChg>
      </pc:sldChg>
      <pc:sldChg chg="addSp delSp modSp add">
        <pc:chgData name="Elizabeth Boyden" userId="50544bd2-7e27-4858-8dfd-217f4f56e327" providerId="ADAL" clId="{3600A7D6-8EA0-4B3E-9B0F-208FD3FFB896}" dt="2025-01-07T08:00:20.973" v="418" actId="1076"/>
        <pc:sldMkLst>
          <pc:docMk/>
          <pc:sldMk cId="2368843958" sldId="281"/>
        </pc:sldMkLst>
        <pc:spChg chg="add mod">
          <ac:chgData name="Elizabeth Boyden" userId="50544bd2-7e27-4858-8dfd-217f4f56e327" providerId="ADAL" clId="{3600A7D6-8EA0-4B3E-9B0F-208FD3FFB896}" dt="2025-01-07T08:00:07.514" v="416" actId="1076"/>
          <ac:spMkLst>
            <pc:docMk/>
            <pc:sldMk cId="2368843958" sldId="281"/>
            <ac:spMk id="3" creationId="{981F098E-5F61-41D8-B4F2-54AC81C9408C}"/>
          </ac:spMkLst>
        </pc:spChg>
        <pc:picChg chg="add mod">
          <ac:chgData name="Elizabeth Boyden" userId="50544bd2-7e27-4858-8dfd-217f4f56e327" providerId="ADAL" clId="{3600A7D6-8EA0-4B3E-9B0F-208FD3FFB896}" dt="2025-01-07T08:00:20.973" v="418" actId="1076"/>
          <ac:picMkLst>
            <pc:docMk/>
            <pc:sldMk cId="2368843958" sldId="281"/>
            <ac:picMk id="4" creationId="{FFAA2383-2CBD-41D4-AE7E-40DC3A56C8C2}"/>
          </ac:picMkLst>
        </pc:picChg>
        <pc:picChg chg="del">
          <ac:chgData name="Elizabeth Boyden" userId="50544bd2-7e27-4858-8dfd-217f4f56e327" providerId="ADAL" clId="{3600A7D6-8EA0-4B3E-9B0F-208FD3FFB896}" dt="2025-01-07T07:59:23.343" v="253" actId="478"/>
          <ac:picMkLst>
            <pc:docMk/>
            <pc:sldMk cId="2368843958" sldId="281"/>
            <ac:picMk id="5" creationId="{439F29C6-570C-4074-8F77-41312D34B24D}"/>
          </ac:picMkLst>
        </pc:picChg>
      </pc:sldChg>
      <pc:sldChg chg="addSp delSp modSp add">
        <pc:chgData name="Elizabeth Boyden" userId="50544bd2-7e27-4858-8dfd-217f4f56e327" providerId="ADAL" clId="{3600A7D6-8EA0-4B3E-9B0F-208FD3FFB896}" dt="2025-01-07T08:00:36.597" v="422" actId="1076"/>
        <pc:sldMkLst>
          <pc:docMk/>
          <pc:sldMk cId="471756495" sldId="282"/>
        </pc:sldMkLst>
        <pc:picChg chg="del">
          <ac:chgData name="Elizabeth Boyden" userId="50544bd2-7e27-4858-8dfd-217f4f56e327" providerId="ADAL" clId="{3600A7D6-8EA0-4B3E-9B0F-208FD3FFB896}" dt="2025-01-07T08:00:24.519" v="420" actId="478"/>
          <ac:picMkLst>
            <pc:docMk/>
            <pc:sldMk cId="471756495" sldId="282"/>
            <ac:picMk id="4" creationId="{FFAA2383-2CBD-41D4-AE7E-40DC3A56C8C2}"/>
          </ac:picMkLst>
        </pc:picChg>
        <pc:picChg chg="add mod">
          <ac:chgData name="Elizabeth Boyden" userId="50544bd2-7e27-4858-8dfd-217f4f56e327" providerId="ADAL" clId="{3600A7D6-8EA0-4B3E-9B0F-208FD3FFB896}" dt="2025-01-07T08:00:36.597" v="422" actId="1076"/>
          <ac:picMkLst>
            <pc:docMk/>
            <pc:sldMk cId="471756495" sldId="282"/>
            <ac:picMk id="5" creationId="{E3C03AEF-F88C-4E69-989F-36ADA613551B}"/>
          </ac:picMkLst>
        </pc:picChg>
      </pc:sldChg>
      <pc:sldChg chg="delSp modSp add">
        <pc:chgData name="Elizabeth Boyden" userId="50544bd2-7e27-4858-8dfd-217f4f56e327" providerId="ADAL" clId="{3600A7D6-8EA0-4B3E-9B0F-208FD3FFB896}" dt="2025-01-07T08:01:07.789" v="507" actId="122"/>
        <pc:sldMkLst>
          <pc:docMk/>
          <pc:sldMk cId="1860663024" sldId="283"/>
        </pc:sldMkLst>
        <pc:spChg chg="mod">
          <ac:chgData name="Elizabeth Boyden" userId="50544bd2-7e27-4858-8dfd-217f4f56e327" providerId="ADAL" clId="{3600A7D6-8EA0-4B3E-9B0F-208FD3FFB896}" dt="2025-01-07T08:01:07.789" v="507" actId="122"/>
          <ac:spMkLst>
            <pc:docMk/>
            <pc:sldMk cId="1860663024" sldId="283"/>
            <ac:spMk id="3" creationId="{981F098E-5F61-41D8-B4F2-54AC81C9408C}"/>
          </ac:spMkLst>
        </pc:spChg>
        <pc:picChg chg="del">
          <ac:chgData name="Elizabeth Boyden" userId="50544bd2-7e27-4858-8dfd-217f4f56e327" providerId="ADAL" clId="{3600A7D6-8EA0-4B3E-9B0F-208FD3FFB896}" dt="2025-01-07T08:00:40.721" v="424" actId="478"/>
          <ac:picMkLst>
            <pc:docMk/>
            <pc:sldMk cId="1860663024" sldId="283"/>
            <ac:picMk id="5" creationId="{E3C03AEF-F88C-4E69-989F-36ADA613551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B6CC8-AFC7-4956-B0A5-4045F66C6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C1E738-CF68-451B-AAE1-6E6885741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0DA95-92A9-4210-875C-C2BF4147F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3BEA-B287-474F-81B8-9C01D70DA39A}" type="datetimeFigureOut">
              <a:rPr lang="en-GB" smtClean="0"/>
              <a:t>07/01/2025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03B5E-0CFA-4358-BFB5-7CF96A79F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DAC57-280A-47E6-940A-2CFA5E247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AFF3-7EFC-4A05-B7A1-B0EFD0E32F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9077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A5B32-1BDF-4E99-883C-171821DCB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BCD769-1256-4186-9AE1-7DEA36349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BE9EA-648C-443E-9BAB-3E2E49496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3BEA-B287-474F-81B8-9C01D70DA39A}" type="datetimeFigureOut">
              <a:rPr lang="en-GB" smtClean="0"/>
              <a:t>07/01/2025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FCD4C-BBE7-4626-B461-B63551E3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96988-D11F-4254-8998-AA1EA7834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AFF3-7EFC-4A05-B7A1-B0EFD0E32F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01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16D497-E095-4C14-95E7-B79EADBEF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EAADB-11F8-43CE-8B02-13A1D0E22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27152-F993-4C11-BB90-8B89549ED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3BEA-B287-474F-81B8-9C01D70DA39A}" type="datetimeFigureOut">
              <a:rPr lang="en-GB" smtClean="0"/>
              <a:t>07/01/2025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1F719-F9E0-47DA-A512-D7A8C4B3C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05AE5-BC94-4DFF-89BC-CBD20E1C2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AFF3-7EFC-4A05-B7A1-B0EFD0E32F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16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44BA3-2559-4283-8624-4D626172D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1BD6E-2EA3-436B-94DF-C9B929CDF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D7C61-009C-4E76-895D-A9F896755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3BEA-B287-474F-81B8-9C01D70DA39A}" type="datetimeFigureOut">
              <a:rPr lang="en-GB" smtClean="0"/>
              <a:t>07/01/2025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F4A66-00B0-495F-9896-3215F81BF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CE8C4-D0CC-4E36-916D-0503DA547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AFF3-7EFC-4A05-B7A1-B0EFD0E32F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61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ACD29-C5D4-46FC-8EE7-BC4833C85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28F38-2236-42FD-BEA0-3A4F34522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B06D2-8EDD-4DAC-89D3-4C36CD0BC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3BEA-B287-474F-81B8-9C01D70DA39A}" type="datetimeFigureOut">
              <a:rPr lang="en-GB" smtClean="0"/>
              <a:t>07/01/2025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E6818-4879-4A66-9D02-97F96E087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4177D-92C1-4AB0-8149-C76454105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AFF3-7EFC-4A05-B7A1-B0EFD0E32F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20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EBDF8-56BF-4AF5-A90D-F8E0F8B61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341D-1A2A-49EA-A91C-4A6F73411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B5C19-D95F-4C3E-ACCF-3D95F148C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B7E792-4088-4204-A61D-A6C81DCC2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3BEA-B287-474F-81B8-9C01D70DA39A}" type="datetimeFigureOut">
              <a:rPr lang="en-GB" smtClean="0"/>
              <a:t>07/01/2025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09F6E-AA0E-4950-AFEF-BEF17FDB1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FF071-2E6B-4D9D-9312-AEDC4F361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AFF3-7EFC-4A05-B7A1-B0EFD0E32F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62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BF6EA-847C-4BC3-B712-8F95E000A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EA7C9-F4B0-4E4F-AB80-9D942B1E6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A792C-5D82-41AD-A3C7-F83789E04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722A7A-D4DA-4657-B2BA-2A421AA31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F4C28C-BB56-4C9B-8615-1ACA2C5983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2A50F9-F33A-4502-96BB-511276F8E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3BEA-B287-474F-81B8-9C01D70DA39A}" type="datetimeFigureOut">
              <a:rPr lang="en-GB" smtClean="0"/>
              <a:t>07/01/2025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22357C-F1FB-4F6C-ACC3-D7A9D61E0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CDB8CC-D68E-44C8-98AB-93D27867D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AFF3-7EFC-4A05-B7A1-B0EFD0E32F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566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3C400-4057-4C30-AAC9-EDE635870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B134D2-7B7F-45DC-B2B0-44ABADD1E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3BEA-B287-474F-81B8-9C01D70DA39A}" type="datetimeFigureOut">
              <a:rPr lang="en-GB" smtClean="0"/>
              <a:t>07/01/2025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5B9590-D852-43B9-B074-ACF5B723D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CD187-F3DD-42B4-BB98-39F8EDE4C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AFF3-7EFC-4A05-B7A1-B0EFD0E32F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86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FB0D6D-902D-421B-930B-EB87517A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3BEA-B287-474F-81B8-9C01D70DA39A}" type="datetimeFigureOut">
              <a:rPr lang="en-GB" smtClean="0"/>
              <a:t>07/01/2025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92B740-274F-4B86-97A1-65616E4F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7334A-99BE-404D-84B7-8B5D030C9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AFF3-7EFC-4A05-B7A1-B0EFD0E32F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2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DAEA3-ABAF-482A-967E-63AB3418E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644F8-51A0-41E5-A8F3-E53BFDC1F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73B25-113A-4206-BADB-CB590B13F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A0521-B2F3-4864-BF8D-44DECC6F7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3BEA-B287-474F-81B8-9C01D70DA39A}" type="datetimeFigureOut">
              <a:rPr lang="en-GB" smtClean="0"/>
              <a:t>07/01/2025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DAD13-12F4-4958-A0C0-DFF13F647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C97E83-11F9-480E-BC59-166F19D79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AFF3-7EFC-4A05-B7A1-B0EFD0E32F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2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58107-CB80-4493-9AA2-03E8E657A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7BAD02-34A1-4430-BCC5-9F0BC3F8C5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37C93-CDA3-4819-817B-9661A7D5E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D7B0A-688D-4400-B68F-5F425C09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3BEA-B287-474F-81B8-9C01D70DA39A}" type="datetimeFigureOut">
              <a:rPr lang="en-GB" smtClean="0"/>
              <a:t>07/01/2025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59531-0D76-41E4-BDA7-4ABF71AAA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13682-5AFB-4A11-BEBD-B1C5EA127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AFF3-7EFC-4A05-B7A1-B0EFD0E32F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267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324322-7763-4231-A0DB-6F4554318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543BE-6F45-4795-A207-355134BE4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C87D8-DF48-4328-89BF-8E7935723A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23BEA-B287-474F-81B8-9C01D70DA39A}" type="datetimeFigureOut">
              <a:rPr lang="en-GB" smtClean="0"/>
              <a:t>07/01/2025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C7C01-1701-46DA-A181-2300D6C90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0756B-E0A2-42C7-A4E9-0282B981C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3AFF3-7EFC-4A05-B7A1-B0EFD0E32F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0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D12E3-9F84-4FC4-A638-2B0BC24321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Sirius Snow Day 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166328-3BCD-436B-A42D-5753EF3754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Tuesday 7</a:t>
            </a:r>
            <a:r>
              <a:rPr lang="en-GB" baseline="30000" dirty="0"/>
              <a:t>th</a:t>
            </a:r>
            <a:r>
              <a:rPr lang="en-GB" dirty="0"/>
              <a:t> January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D03524-2DB9-4851-ABB5-116637500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70" y="198438"/>
            <a:ext cx="1847850" cy="1847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D517AE-E627-45E2-82D3-004D63779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380" y="198438"/>
            <a:ext cx="1847850" cy="1847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22E71F-A193-4788-9DBB-3B07DB5E6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70" y="4836353"/>
            <a:ext cx="1847850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638B50-2BD4-4060-8024-51C47E68F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380" y="4811712"/>
            <a:ext cx="18478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40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464A5-ED8A-4585-BF80-616576DDF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51" y="265500"/>
            <a:ext cx="11223674" cy="1325563"/>
          </a:xfrm>
        </p:spPr>
        <p:txBody>
          <a:bodyPr>
            <a:normAutofit/>
          </a:bodyPr>
          <a:lstStyle/>
          <a:p>
            <a:r>
              <a:rPr lang="en-GB" u="sng" dirty="0"/>
              <a:t>Design &amp; Technology</a:t>
            </a:r>
            <a:endParaRPr lang="en-GB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D539D-A728-4464-9F8C-0E6ACA425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87" y="136577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Our learning this term will be about levers, gears and pulleys.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13A195-737E-4C4E-A91B-29A2C351F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347" y="1793975"/>
            <a:ext cx="8199783" cy="502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65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464A5-ED8A-4585-BF80-616576DDF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51" y="265500"/>
            <a:ext cx="11223674" cy="1325563"/>
          </a:xfrm>
        </p:spPr>
        <p:txBody>
          <a:bodyPr>
            <a:normAutofit/>
          </a:bodyPr>
          <a:lstStyle/>
          <a:p>
            <a:r>
              <a:rPr lang="en-GB" u="sng" dirty="0"/>
              <a:t>Design &amp; Technology</a:t>
            </a:r>
            <a:endParaRPr lang="en-GB" b="1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10AD91-A3CF-41B6-A554-F416501DA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379" y="1299515"/>
            <a:ext cx="9396619" cy="500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20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464A5-ED8A-4585-BF80-616576DDF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51" y="265500"/>
            <a:ext cx="11223674" cy="1325563"/>
          </a:xfrm>
        </p:spPr>
        <p:txBody>
          <a:bodyPr>
            <a:normAutofit/>
          </a:bodyPr>
          <a:lstStyle/>
          <a:p>
            <a:r>
              <a:rPr lang="en-GB" u="sng" dirty="0"/>
              <a:t>Design &amp; Technology</a:t>
            </a:r>
            <a:endParaRPr lang="en-GB" b="1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341013-CEE4-4CF2-AE7F-CEE6C9639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84" y="1339875"/>
            <a:ext cx="8604802" cy="52526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C5202A-4A05-490B-8716-28BA37C5AC5F}"/>
              </a:ext>
            </a:extLst>
          </p:cNvPr>
          <p:cNvSpPr/>
          <p:nvPr/>
        </p:nvSpPr>
        <p:spPr>
          <a:xfrm>
            <a:off x="2438400" y="5936974"/>
            <a:ext cx="2067339" cy="4770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535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464A5-ED8A-4585-BF80-616576DDF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51" y="265500"/>
            <a:ext cx="11223674" cy="1325563"/>
          </a:xfrm>
        </p:spPr>
        <p:txBody>
          <a:bodyPr>
            <a:normAutofit/>
          </a:bodyPr>
          <a:lstStyle/>
          <a:p>
            <a:r>
              <a:rPr lang="en-GB" u="sng" dirty="0"/>
              <a:t>Design &amp; Technology</a:t>
            </a:r>
            <a:endParaRPr lang="en-GB" b="1" u="sn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FD376-AF4A-41D5-9D69-B388576EF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198" y="1384851"/>
            <a:ext cx="8303523" cy="531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50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464A5-ED8A-4585-BF80-616576DDF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51" y="265500"/>
            <a:ext cx="11223674" cy="1325563"/>
          </a:xfrm>
        </p:spPr>
        <p:txBody>
          <a:bodyPr>
            <a:normAutofit/>
          </a:bodyPr>
          <a:lstStyle/>
          <a:p>
            <a:r>
              <a:rPr lang="en-GB" u="sng" dirty="0"/>
              <a:t>Design &amp; Technology</a:t>
            </a:r>
            <a:endParaRPr lang="en-GB" b="1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1F098E-5F61-41D8-B4F2-54AC81C9408C}"/>
              </a:ext>
            </a:extLst>
          </p:cNvPr>
          <p:cNvSpPr txBox="1"/>
          <p:nvPr/>
        </p:nvSpPr>
        <p:spPr>
          <a:xfrm>
            <a:off x="530087" y="1360230"/>
            <a:ext cx="1252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Look at the images and decide whether they are examples of levers, pulleys or gears.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AA2383-2CBD-41D4-AE7E-40DC3A56C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898" y="2024890"/>
            <a:ext cx="70485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43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464A5-ED8A-4585-BF80-616576DDF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51" y="265500"/>
            <a:ext cx="11223674" cy="1325563"/>
          </a:xfrm>
        </p:spPr>
        <p:txBody>
          <a:bodyPr>
            <a:normAutofit/>
          </a:bodyPr>
          <a:lstStyle/>
          <a:p>
            <a:r>
              <a:rPr lang="en-GB" u="sng" dirty="0"/>
              <a:t>Design &amp; Technology</a:t>
            </a:r>
            <a:endParaRPr lang="en-GB" b="1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1F098E-5F61-41D8-B4F2-54AC81C9408C}"/>
              </a:ext>
            </a:extLst>
          </p:cNvPr>
          <p:cNvSpPr txBox="1"/>
          <p:nvPr/>
        </p:nvSpPr>
        <p:spPr>
          <a:xfrm>
            <a:off x="530087" y="1360230"/>
            <a:ext cx="1252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Look at the images and decide whether they are examples of levers, pulleys or gears.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C03AEF-F88C-4E69-989F-36ADA6135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980" y="1858338"/>
            <a:ext cx="69723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56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464A5-ED8A-4585-BF80-616576DDF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51" y="265500"/>
            <a:ext cx="11223674" cy="1325563"/>
          </a:xfrm>
        </p:spPr>
        <p:txBody>
          <a:bodyPr>
            <a:normAutofit/>
          </a:bodyPr>
          <a:lstStyle/>
          <a:p>
            <a:r>
              <a:rPr lang="en-GB" u="sng" dirty="0"/>
              <a:t>Design &amp; Technology</a:t>
            </a:r>
            <a:endParaRPr lang="en-GB" b="1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1F098E-5F61-41D8-B4F2-54AC81C9408C}"/>
              </a:ext>
            </a:extLst>
          </p:cNvPr>
          <p:cNvSpPr txBox="1"/>
          <p:nvPr/>
        </p:nvSpPr>
        <p:spPr>
          <a:xfrm>
            <a:off x="1115471" y="1591063"/>
            <a:ext cx="102704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Can you find any examples of levers, pulleys or gears around your house?</a:t>
            </a:r>
          </a:p>
        </p:txBody>
      </p:sp>
    </p:spTree>
    <p:extLst>
      <p:ext uri="{BB962C8B-B14F-4D97-AF65-F5344CB8AC3E}">
        <p14:creationId xmlns:p14="http://schemas.microsoft.com/office/powerpoint/2010/main" val="1860663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BD954-48F1-414F-9597-2E7CBB93A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Extra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F61B9-597D-4166-9BE4-E41DE2397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Practise your times tables on TT Rockstars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Read your reading book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Enjoy the snow while it lasts!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608FE6-F2BB-4042-A9B0-711E30111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736" y="795130"/>
            <a:ext cx="2553590" cy="14676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130F41-3358-478B-A82B-6815CA840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415" y="2504661"/>
            <a:ext cx="2375170" cy="20952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FD649C-6FB1-4CB1-BCA5-222605648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072" y="4892675"/>
            <a:ext cx="23241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1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BB5A6-4EC0-45F5-9856-0E8AC299B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" y="0"/>
            <a:ext cx="9074426" cy="933588"/>
          </a:xfrm>
        </p:spPr>
        <p:txBody>
          <a:bodyPr>
            <a:normAutofit/>
          </a:bodyPr>
          <a:lstStyle/>
          <a:p>
            <a:r>
              <a:rPr lang="en-GB" sz="5300" b="1" dirty="0"/>
              <a:t>English</a:t>
            </a:r>
            <a:r>
              <a:rPr lang="en-GB" sz="6000" dirty="0"/>
              <a:t>        </a:t>
            </a:r>
            <a:r>
              <a:rPr lang="en-GB" sz="5300" b="1" u="sng" dirty="0"/>
              <a:t>Comprehension</a:t>
            </a:r>
            <a:endParaRPr lang="en-GB" sz="60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8CC46-EBF0-4CDC-A737-75A0D7A3D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3" y="9335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Read the text and answer the questions.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05EAE1-1BC3-473D-A6B6-B311CD3BA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81" y="1757362"/>
            <a:ext cx="9803709" cy="468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7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0D23DE-7770-41D5-9089-F6DB0D1EC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58" y="527395"/>
            <a:ext cx="10358438" cy="533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06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CFEC8DA-1B3C-4FA7-AA19-B61B98840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5772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Questions: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8A3C94-C562-44B4-B17C-B92F17266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71" y="853107"/>
            <a:ext cx="9493733" cy="5281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C2FC71-BFAB-4196-8B93-57F0FE507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71" y="1624225"/>
            <a:ext cx="9407011" cy="5281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E0280E-D808-42A0-A10B-675DCD67F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71" y="2395343"/>
            <a:ext cx="9493732" cy="4514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E84EFB-DC54-43F8-A176-8ECD2C550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170" y="3076575"/>
            <a:ext cx="9493731" cy="5032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6C033B-BB41-46FA-822A-10C5D42E2A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69" y="3809625"/>
            <a:ext cx="9493731" cy="5142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C5E2AA-A55E-4577-901C-FD23940994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169" y="4609065"/>
            <a:ext cx="9407013" cy="6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76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CFEC8DA-1B3C-4FA7-AA19-B61B98840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5772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Extra task: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C845F2-E6F8-4F18-8177-2F2835538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694" y="1337641"/>
            <a:ext cx="9382039" cy="169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08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BB5A6-4EC0-45F5-9856-0E8AC299B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" y="-290652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/>
              <a:t>Maths</a:t>
            </a:r>
            <a:r>
              <a:rPr lang="en-GB" sz="4800" dirty="0"/>
              <a:t>        </a:t>
            </a:r>
            <a:r>
              <a:rPr lang="en-GB" b="1" u="sng" dirty="0"/>
              <a:t>Arithmetic </a:t>
            </a:r>
            <a:endParaRPr lang="en-GB" sz="4800" b="1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F50DC-0B29-440D-9013-CC51124C8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53" y="1034911"/>
            <a:ext cx="10515600" cy="526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43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9AC917-804E-4426-8EA1-726A62858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19" y="360706"/>
            <a:ext cx="11240742" cy="557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25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B74539-DC5F-4479-BD19-25EFACC09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27" y="232534"/>
            <a:ext cx="6693590" cy="25544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2CE548-403A-4CE8-AC15-78D150AFB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27" y="2980495"/>
            <a:ext cx="11285493" cy="286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90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008B28-042F-43AC-AB5F-0544ADD30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20" y="402535"/>
            <a:ext cx="10827854" cy="532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07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6d0b123-8390-4298-aac1-6f759a8bbcc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2000E9899A2946AAA197D04718D8B5" ma:contentTypeVersion="16" ma:contentTypeDescription="Create a new document." ma:contentTypeScope="" ma:versionID="12efb37378d37bff769b8497d93749aa">
  <xsd:schema xmlns:xsd="http://www.w3.org/2001/XMLSchema" xmlns:xs="http://www.w3.org/2001/XMLSchema" xmlns:p="http://schemas.microsoft.com/office/2006/metadata/properties" xmlns:ns3="26d0b123-8390-4298-aac1-6f759a8bbcc3" xmlns:ns4="1d9cc357-7f66-4352-8f61-0bcba7a1cb23" targetNamespace="http://schemas.microsoft.com/office/2006/metadata/properties" ma:root="true" ma:fieldsID="582e113d2f33c2defbe26195cde04136" ns3:_="" ns4:_="">
    <xsd:import namespace="26d0b123-8390-4298-aac1-6f759a8bbcc3"/>
    <xsd:import namespace="1d9cc357-7f66-4352-8f61-0bcba7a1cb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d0b123-8390-4298-aac1-6f759a8bbc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9cc357-7f66-4352-8f61-0bcba7a1cb2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AE9B38-EC52-4169-B9D2-04BD99E188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5888C4-7689-4122-82B7-1AE7FAE9C95D}">
  <ds:schemaRefs>
    <ds:schemaRef ds:uri="http://purl.org/dc/elements/1.1/"/>
    <ds:schemaRef ds:uri="1d9cc357-7f66-4352-8f61-0bcba7a1cb23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26d0b123-8390-4298-aac1-6f759a8bbcc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560A237-1E58-4F26-8507-B80A4BDDE1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d0b123-8390-4298-aac1-6f759a8bbcc3"/>
    <ds:schemaRef ds:uri="1d9cc357-7f66-4352-8f61-0bcba7a1cb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128</Words>
  <Application>Microsoft Office PowerPoint</Application>
  <PresentationFormat>Widescreen</PresentationFormat>
  <Paragraphs>27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Sirius Snow Day Work</vt:lpstr>
      <vt:lpstr>English        Comprehension</vt:lpstr>
      <vt:lpstr>PowerPoint Presentation</vt:lpstr>
      <vt:lpstr>PowerPoint Presentation</vt:lpstr>
      <vt:lpstr>PowerPoint Presentation</vt:lpstr>
      <vt:lpstr>Maths        Arithmetic </vt:lpstr>
      <vt:lpstr>PowerPoint Presentation</vt:lpstr>
      <vt:lpstr>PowerPoint Presentation</vt:lpstr>
      <vt:lpstr>PowerPoint Presentation</vt:lpstr>
      <vt:lpstr>Design &amp; Technology</vt:lpstr>
      <vt:lpstr>Design &amp; Technology</vt:lpstr>
      <vt:lpstr>Design &amp; Technology</vt:lpstr>
      <vt:lpstr>Design &amp; Technology</vt:lpstr>
      <vt:lpstr>Design &amp; Technology</vt:lpstr>
      <vt:lpstr>Design &amp; Technology</vt:lpstr>
      <vt:lpstr>Design &amp; Technology</vt:lpstr>
      <vt:lpstr>Extra Tasks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Sirius Snow Day Work</dc:title>
  <dc:creator>Elizabeth Boyden</dc:creator>
  <cp:lastModifiedBy>Elizabeth Boyden</cp:lastModifiedBy>
  <cp:revision>6</cp:revision>
  <dcterms:created xsi:type="dcterms:W3CDTF">2024-11-18T19:24:34Z</dcterms:created>
  <dcterms:modified xsi:type="dcterms:W3CDTF">2025-01-07T08:03:10Z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0x010100752000E9899A2946AAA197D04718D8B5</vt:lpwstr>
  </property>
</Properties>
</file>